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398B-79C5-4D32-B34E-93A5ED27CBB3}" type="datetimeFigureOut">
              <a:rPr lang="es-CL" smtClean="0"/>
              <a:t>31-03-2020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E1EF8-53AB-48E1-8121-249DA607101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TIAS RAFIDE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265726" y="-1"/>
            <a:ext cx="4878274" cy="6858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6 Imagen" descr="LOGO SECH.png"/>
          <p:cNvPicPr>
            <a:picLocks noChangeAspect="1"/>
          </p:cNvPicPr>
          <p:nvPr/>
        </p:nvPicPr>
        <p:blipFill>
          <a:blip r:embed="rId3" cstate="print"/>
          <a:srcRect l="9091" t="8115" r="9091" b="26965"/>
          <a:stretch>
            <a:fillRect/>
          </a:stretch>
        </p:blipFill>
        <p:spPr>
          <a:xfrm>
            <a:off x="1160621" y="1340768"/>
            <a:ext cx="2106234" cy="187220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23528" y="3501008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sz="2400" dirty="0" smtClean="0"/>
          </a:p>
          <a:p>
            <a:pPr algn="ctr"/>
            <a:r>
              <a:rPr lang="es-CL" sz="2400" dirty="0" smtClean="0"/>
              <a:t> SOCIEDAD DE ESCRITORES DE CHILE</a:t>
            </a:r>
            <a:endParaRPr lang="es-CL" sz="2400" dirty="0"/>
          </a:p>
        </p:txBody>
      </p:sp>
      <p:cxnSp>
        <p:nvCxnSpPr>
          <p:cNvPr id="16" name="15 Conector recto"/>
          <p:cNvCxnSpPr/>
          <p:nvPr/>
        </p:nvCxnSpPr>
        <p:spPr>
          <a:xfrm flipV="1">
            <a:off x="0" y="0"/>
            <a:ext cx="1187624" cy="1484784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0" y="0"/>
            <a:ext cx="1331640" cy="1700808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Ondina</dc:creator>
  <cp:lastModifiedBy>Maria Ondina</cp:lastModifiedBy>
  <cp:revision>2</cp:revision>
  <dcterms:created xsi:type="dcterms:W3CDTF">2020-03-31T22:24:57Z</dcterms:created>
  <dcterms:modified xsi:type="dcterms:W3CDTF">2020-03-31T22:36:10Z</dcterms:modified>
</cp:coreProperties>
</file>